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gif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sldIdLst>
    <p:sldId id="256" r:id="rId2"/>
  </p:sldIdLst>
  <p:sldSz cx="5143500" cy="9144000" type="screen16x9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81886" indent="11659" algn="l" rtl="0" fontAlgn="base" latinLnBrk="1">
      <a:spcBef>
        <a:spcPct val="0"/>
      </a:spcBef>
      <a:spcAft>
        <a:spcPct val="0"/>
      </a:spcAft>
      <a:defRPr kumimoji="1" sz="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63772" indent="23318" algn="l" rtl="0" fontAlgn="base" latinLnBrk="1">
      <a:spcBef>
        <a:spcPct val="0"/>
      </a:spcBef>
      <a:spcAft>
        <a:spcPct val="0"/>
      </a:spcAft>
      <a:defRPr kumimoji="1" sz="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245929" indent="34978" algn="l" rtl="0" fontAlgn="base" latinLnBrk="1">
      <a:spcBef>
        <a:spcPct val="0"/>
      </a:spcBef>
      <a:spcAft>
        <a:spcPct val="0"/>
      </a:spcAft>
      <a:defRPr kumimoji="1" sz="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327814" indent="46637" algn="l" rtl="0" fontAlgn="base" latinLnBrk="1">
      <a:spcBef>
        <a:spcPct val="0"/>
      </a:spcBef>
      <a:spcAft>
        <a:spcPct val="0"/>
      </a:spcAft>
      <a:defRPr kumimoji="1" sz="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390449" algn="l" defTabSz="156180" rtl="0" eaLnBrk="1" latinLnBrk="1" hangingPunct="1">
      <a:defRPr kumimoji="1" sz="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468539" algn="l" defTabSz="156180" rtl="0" eaLnBrk="1" latinLnBrk="1" hangingPunct="1">
      <a:defRPr kumimoji="1" sz="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546628" algn="l" defTabSz="156180" rtl="0" eaLnBrk="1" latinLnBrk="1" hangingPunct="1">
      <a:defRPr kumimoji="1" sz="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624718" algn="l" defTabSz="156180" rtl="0" eaLnBrk="1" latinLnBrk="1" hangingPunct="1">
      <a:defRPr kumimoji="1" sz="4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366"/>
    <a:srgbClr val="0066CC"/>
    <a:srgbClr val="CCFFFF"/>
    <a:srgbClr val="EAEAEA"/>
    <a:srgbClr val="FF7C80"/>
    <a:srgbClr val="336699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보통 스타일 3 - 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B344D84-9AFB-497E-A393-DC336BA19D2E}" styleName="보통 스타일 3 - 강조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9010" autoAdjust="0"/>
  </p:normalViewPr>
  <p:slideViewPr>
    <p:cSldViewPr>
      <p:cViewPr>
        <p:scale>
          <a:sx n="150" d="100"/>
          <a:sy n="150" d="100"/>
        </p:scale>
        <p:origin x="-666" y="-834"/>
      </p:cViewPr>
      <p:guideLst>
        <p:guide orient="horz" pos="192"/>
        <p:guide pos="3097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타원 3"/>
          <p:cNvSpPr/>
          <p:nvPr/>
        </p:nvSpPr>
        <p:spPr>
          <a:xfrm>
            <a:off x="518307" y="1885069"/>
            <a:ext cx="118300" cy="280416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3795" tIns="36897" rIns="73795" bIns="36897"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  <p:sp>
        <p:nvSpPr>
          <p:cNvPr id="5" name="타원 4"/>
          <p:cNvSpPr/>
          <p:nvPr/>
        </p:nvSpPr>
        <p:spPr>
          <a:xfrm>
            <a:off x="650875" y="1793456"/>
            <a:ext cx="36034" cy="85339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3795" tIns="36897" rIns="73795" bIns="36897"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  <p:sp>
        <p:nvSpPr>
          <p:cNvPr id="14" name="제목 13"/>
          <p:cNvSpPr>
            <a:spLocks noGrp="1"/>
          </p:cNvSpPr>
          <p:nvPr>
            <p:ph type="ctrTitle"/>
          </p:nvPr>
        </p:nvSpPr>
        <p:spPr>
          <a:xfrm>
            <a:off x="805815" y="479864"/>
            <a:ext cx="4166235" cy="1962912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22" name="부제목 21"/>
          <p:cNvSpPr>
            <a:spLocks noGrp="1"/>
          </p:cNvSpPr>
          <p:nvPr>
            <p:ph type="subTitle" idx="1"/>
          </p:nvPr>
        </p:nvSpPr>
        <p:spPr>
          <a:xfrm>
            <a:off x="805815" y="2466752"/>
            <a:ext cx="4166235" cy="2336800"/>
          </a:xfrm>
        </p:spPr>
        <p:txBody>
          <a:bodyPr tIns="0"/>
          <a:lstStyle>
            <a:lvl1pPr marL="22138" indent="0" algn="l">
              <a:buNone/>
              <a:defRPr sz="21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368974" indent="0" algn="ctr">
              <a:buNone/>
            </a:lvl2pPr>
            <a:lvl3pPr marL="737948" indent="0" algn="ctr">
              <a:buNone/>
            </a:lvl3pPr>
            <a:lvl4pPr marL="1106922" indent="0" algn="ctr">
              <a:buNone/>
            </a:lvl4pPr>
            <a:lvl5pPr marL="1475896" indent="0" algn="ctr">
              <a:buNone/>
            </a:lvl5pPr>
            <a:lvl6pPr marL="1844871" indent="0" algn="ctr">
              <a:buNone/>
            </a:lvl6pPr>
            <a:lvl7pPr marL="2213845" indent="0" algn="ctr">
              <a:buNone/>
            </a:lvl7pPr>
            <a:lvl8pPr marL="2582819" indent="0" algn="ctr">
              <a:buNone/>
            </a:lvl8pPr>
            <a:lvl9pPr marL="2951793" indent="0" algn="ctr">
              <a:buNone/>
            </a:lvl9pPr>
            <a:extLst/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6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바닥글 개체 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3971E89-65C5-44D6-A844-342D4A3FE67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EF822-F732-4908-96DC-2EB747994F0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3857625" y="366186"/>
            <a:ext cx="1028700" cy="7802034"/>
          </a:xfrm>
        </p:spPr>
        <p:txBody>
          <a:bodyPr vert="eaVert"/>
          <a:lstStyle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42937" y="366187"/>
            <a:ext cx="3128963" cy="7802034"/>
          </a:xfrm>
        </p:spPr>
        <p:txBody>
          <a:bodyPr vert="eaVert"/>
          <a:lstStyle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57306-A443-4C1D-BE40-633195AEBB7B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44118-77D3-45CA-8304-FF9A1F99AE0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284111" y="0"/>
            <a:ext cx="3857625" cy="9144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3795" tIns="36897" rIns="73795" bIns="36897"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  <p:sp>
        <p:nvSpPr>
          <p:cNvPr id="5" name="직사각형 4"/>
          <p:cNvSpPr/>
          <p:nvPr/>
        </p:nvSpPr>
        <p:spPr bwMode="invGray">
          <a:xfrm>
            <a:off x="1285876" y="0"/>
            <a:ext cx="42837" cy="9144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3795" tIns="36897" rIns="73795" bIns="36897"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  <p:sp>
        <p:nvSpPr>
          <p:cNvPr id="6" name="타원 5"/>
          <p:cNvSpPr/>
          <p:nvPr/>
        </p:nvSpPr>
        <p:spPr>
          <a:xfrm>
            <a:off x="1221932" y="3752875"/>
            <a:ext cx="118300" cy="280416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3795" tIns="36897" rIns="73795" bIns="36897"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  <p:sp>
        <p:nvSpPr>
          <p:cNvPr id="7" name="타원 6"/>
          <p:cNvSpPr/>
          <p:nvPr/>
        </p:nvSpPr>
        <p:spPr>
          <a:xfrm>
            <a:off x="1354415" y="3661162"/>
            <a:ext cx="36034" cy="85339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3795" tIns="36897" rIns="73795" bIns="36897"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50346" y="3467100"/>
            <a:ext cx="3600450" cy="3048000"/>
          </a:xfrm>
        </p:spPr>
        <p:txBody>
          <a:bodyPr anchor="t"/>
          <a:lstStyle>
            <a:lvl1pPr algn="l">
              <a:lnSpc>
                <a:spcPts val="3632"/>
              </a:lnSpc>
              <a:buNone/>
              <a:defRPr sz="3200" b="1" cap="all"/>
            </a:lvl1pPr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450346" y="1422401"/>
            <a:ext cx="3600450" cy="2012949"/>
          </a:xfrm>
        </p:spPr>
        <p:txBody>
          <a:bodyPr anchor="b"/>
          <a:lstStyle>
            <a:lvl1pPr marL="14759" indent="0">
              <a:lnSpc>
                <a:spcPts val="1856"/>
              </a:lnSpc>
              <a:spcBef>
                <a:spcPts val="0"/>
              </a:spcBef>
              <a:buNone/>
              <a:defRPr sz="1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8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279782E-9394-43C4-9D0E-F6190818930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07530" y="365760"/>
            <a:ext cx="4217670" cy="1524000"/>
          </a:xfrm>
        </p:spPr>
        <p:txBody>
          <a:bodyPr/>
          <a:lstStyle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07530" y="2032000"/>
            <a:ext cx="2057400" cy="6217920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2967800" y="2032000"/>
            <a:ext cx="2057400" cy="6217920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바닥글 개체 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36967-4D01-43D7-AB92-6C39BCFCEB8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7175" y="6880448"/>
            <a:ext cx="4629150" cy="1524000"/>
          </a:xfrm>
        </p:spPr>
        <p:txBody>
          <a:bodyPr/>
          <a:lstStyle>
            <a:lvl1pPr algn="ctr">
              <a:defRPr sz="3600" b="1" cap="none" baseline="0"/>
            </a:lvl1pPr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257175" y="437704"/>
            <a:ext cx="2263140" cy="85344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51656" indent="0" algn="l">
              <a:lnSpc>
                <a:spcPct val="100000"/>
              </a:lnSpc>
              <a:spcBef>
                <a:spcPts val="81"/>
              </a:spcBef>
              <a:buNone/>
              <a:defRPr sz="1500" b="0">
                <a:solidFill>
                  <a:schemeClr val="tx1"/>
                </a:solidFill>
              </a:defRPr>
            </a:lvl1pPr>
            <a:lvl2pPr>
              <a:buNone/>
              <a:defRPr sz="1600" b="1"/>
            </a:lvl2pPr>
            <a:lvl3pPr>
              <a:buNone/>
              <a:defRPr sz="1500" b="1"/>
            </a:lvl3pPr>
            <a:lvl4pPr>
              <a:buNone/>
              <a:defRPr sz="1300" b="1"/>
            </a:lvl4pPr>
            <a:lvl5pPr>
              <a:buNone/>
              <a:defRPr sz="1300" b="1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2623185" y="437704"/>
            <a:ext cx="2263140" cy="85344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51656" indent="0" algn="l">
              <a:lnSpc>
                <a:spcPct val="100000"/>
              </a:lnSpc>
              <a:spcBef>
                <a:spcPts val="81"/>
              </a:spcBef>
              <a:buNone/>
              <a:defRPr sz="1500" b="0">
                <a:solidFill>
                  <a:schemeClr val="tx1"/>
                </a:solidFill>
              </a:defRPr>
            </a:lvl1pPr>
            <a:lvl2pPr>
              <a:buNone/>
              <a:defRPr sz="1600" b="1"/>
            </a:lvl2pPr>
            <a:lvl3pPr>
              <a:buNone/>
              <a:defRPr sz="1500" b="1"/>
            </a:lvl3pPr>
            <a:lvl4pPr>
              <a:buNone/>
              <a:defRPr sz="1300" b="1"/>
            </a:lvl4pPr>
            <a:lvl5pPr>
              <a:buNone/>
              <a:defRPr sz="1300" b="1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257175" y="1292448"/>
            <a:ext cx="2263140" cy="54864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17318" indent="-221384">
              <a:lnSpc>
                <a:spcPct val="100000"/>
              </a:lnSpc>
              <a:spcBef>
                <a:spcPts val="565"/>
              </a:spcBef>
              <a:defRPr sz="1900"/>
            </a:lvl1pPr>
            <a:lvl2pPr>
              <a:lnSpc>
                <a:spcPct val="100000"/>
              </a:lnSpc>
              <a:spcBef>
                <a:spcPts val="565"/>
              </a:spcBef>
              <a:defRPr sz="1600"/>
            </a:lvl2pPr>
            <a:lvl3pPr>
              <a:lnSpc>
                <a:spcPct val="100000"/>
              </a:lnSpc>
              <a:spcBef>
                <a:spcPts val="565"/>
              </a:spcBef>
              <a:defRPr sz="1500"/>
            </a:lvl3pPr>
            <a:lvl4pPr>
              <a:lnSpc>
                <a:spcPct val="100000"/>
              </a:lnSpc>
              <a:spcBef>
                <a:spcPts val="565"/>
              </a:spcBef>
              <a:defRPr sz="1300"/>
            </a:lvl4pPr>
            <a:lvl5pPr>
              <a:lnSpc>
                <a:spcPct val="100000"/>
              </a:lnSpc>
              <a:spcBef>
                <a:spcPts val="565"/>
              </a:spcBef>
              <a:defRPr sz="13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2623185" y="1292448"/>
            <a:ext cx="2263140" cy="54864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17318" indent="-221384">
              <a:lnSpc>
                <a:spcPct val="100000"/>
              </a:lnSpc>
              <a:spcBef>
                <a:spcPts val="565"/>
              </a:spcBef>
              <a:defRPr sz="1900"/>
            </a:lvl1pPr>
            <a:lvl2pPr>
              <a:lnSpc>
                <a:spcPct val="100000"/>
              </a:lnSpc>
              <a:spcBef>
                <a:spcPts val="565"/>
              </a:spcBef>
              <a:defRPr sz="1600"/>
            </a:lvl2pPr>
            <a:lvl3pPr>
              <a:lnSpc>
                <a:spcPct val="100000"/>
              </a:lnSpc>
              <a:spcBef>
                <a:spcPts val="565"/>
              </a:spcBef>
              <a:defRPr sz="1500"/>
            </a:lvl3pPr>
            <a:lvl4pPr>
              <a:lnSpc>
                <a:spcPct val="100000"/>
              </a:lnSpc>
              <a:spcBef>
                <a:spcPts val="565"/>
              </a:spcBef>
              <a:defRPr sz="1300"/>
            </a:lvl4pPr>
            <a:lvl5pPr>
              <a:lnSpc>
                <a:spcPct val="100000"/>
              </a:lnSpc>
              <a:spcBef>
                <a:spcPts val="565"/>
              </a:spcBef>
              <a:defRPr sz="13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A99C181-9965-4C6F-B559-F91D928E2C8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07530" y="365760"/>
            <a:ext cx="4217670" cy="1524000"/>
          </a:xfrm>
        </p:spPr>
        <p:txBody>
          <a:bodyPr/>
          <a:lstStyle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날짜 개체 틀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바닥글 개체 틀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슬라이드 번호 개체 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1A517-7946-4571-B45E-BB0BA911539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570996" y="0"/>
            <a:ext cx="4572504" cy="9144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3795" tIns="36897" rIns="73795" bIns="36897"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  <p:sp>
        <p:nvSpPr>
          <p:cNvPr id="3" name="직사각형 2"/>
          <p:cNvSpPr/>
          <p:nvPr/>
        </p:nvSpPr>
        <p:spPr bwMode="invGray">
          <a:xfrm>
            <a:off x="570996" y="0"/>
            <a:ext cx="41074" cy="9144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3795" tIns="36897" rIns="73795" bIns="36897"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  <p:sp>
        <p:nvSpPr>
          <p:cNvPr id="4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556986F-9BA9-4AB6-9CBF-4A044B3CF5D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7175" y="289038"/>
            <a:ext cx="2143125" cy="1549400"/>
          </a:xfrm>
          <a:ln>
            <a:noFill/>
          </a:ln>
        </p:spPr>
        <p:txBody>
          <a:bodyPr anchor="b"/>
          <a:lstStyle>
            <a:lvl1pPr algn="l">
              <a:lnSpc>
                <a:spcPts val="1614"/>
              </a:lnSpc>
              <a:buNone/>
              <a:defRPr sz="1800" b="1" cap="all" baseline="0"/>
            </a:lvl1pPr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257175" y="1875953"/>
            <a:ext cx="2143125" cy="931333"/>
          </a:xfrm>
        </p:spPr>
        <p:txBody>
          <a:bodyPr/>
          <a:lstStyle>
            <a:lvl1pPr marL="36897" indent="0">
              <a:lnSpc>
                <a:spcPct val="100000"/>
              </a:lnSpc>
              <a:spcBef>
                <a:spcPts val="0"/>
              </a:spcBef>
              <a:buNone/>
              <a:defRPr sz="1100"/>
            </a:lvl1pPr>
            <a:lvl2pPr>
              <a:buNone/>
              <a:defRPr sz="1000"/>
            </a:lvl2pPr>
            <a:lvl3pPr>
              <a:buNone/>
              <a:defRPr sz="800"/>
            </a:lvl3pPr>
            <a:lvl4pPr>
              <a:buNone/>
              <a:defRPr sz="700"/>
            </a:lvl4pPr>
            <a:lvl5pPr>
              <a:buNone/>
              <a:defRPr sz="7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257176" y="2844801"/>
            <a:ext cx="4586287" cy="5323418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2B96E33-C3BE-41ED-89BE-3D2FFEFAF6E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428625" y="1422400"/>
            <a:ext cx="2571750" cy="6096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73795" tIns="221384" rIns="73795" bIns="36897">
            <a:normAutofit/>
          </a:bodyPr>
          <a:lstStyle>
            <a:extLst/>
          </a:lstStyle>
          <a:p>
            <a:pPr indent="-228764" latinLnBrk="0">
              <a:lnSpc>
                <a:spcPts val="2421"/>
              </a:lnSpc>
              <a:spcBef>
                <a:spcPts val="484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kumimoji="0" lang="en-US" sz="2600">
              <a:latin typeface="+mn-lt"/>
              <a:ea typeface="+mn-ea"/>
            </a:endParaRPr>
          </a:p>
        </p:txBody>
      </p:sp>
      <p:sp>
        <p:nvSpPr>
          <p:cNvPr id="6" name="순서도: 처리 5"/>
          <p:cNvSpPr/>
          <p:nvPr/>
        </p:nvSpPr>
        <p:spPr>
          <a:xfrm rot="19468671">
            <a:off x="223258" y="1272352"/>
            <a:ext cx="385788" cy="272479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3795" tIns="36897" rIns="73795" bIns="36897"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  <p:sp>
        <p:nvSpPr>
          <p:cNvPr id="7" name="순서도: 처리 6"/>
          <p:cNvSpPr/>
          <p:nvPr/>
        </p:nvSpPr>
        <p:spPr>
          <a:xfrm rot="2103354" flipH="1">
            <a:off x="2814663" y="1249170"/>
            <a:ext cx="365125" cy="272143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3795" tIns="36897" rIns="73795" bIns="36897" anchor="ctr"/>
          <a:lstStyle>
            <a:extLst/>
          </a:lstStyle>
          <a:p>
            <a:pPr algn="ctr" latinLnBrk="0">
              <a:defRPr/>
            </a:pPr>
            <a:endParaRPr kumimoji="0" 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11379" y="1422400"/>
            <a:ext cx="1543050" cy="2641600"/>
          </a:xfrm>
        </p:spPr>
        <p:txBody>
          <a:bodyPr anchor="b">
            <a:noAutofit/>
          </a:bodyPr>
          <a:lstStyle>
            <a:lvl1pPr algn="l">
              <a:buNone/>
              <a:defRPr sz="1700" b="1">
                <a:effectLst/>
              </a:defRPr>
            </a:lvl1pPr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71487" y="1524005"/>
            <a:ext cx="2486025" cy="468604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21384">
            <a:normAutofit/>
          </a:bodyPr>
          <a:lstStyle>
            <a:lvl1pPr marL="0" indent="0" algn="l" eaLnBrk="1" latinLnBrk="0" hangingPunct="1">
              <a:buNone/>
              <a:defRPr sz="2600"/>
            </a:lvl1pPr>
            <a:extLst/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en-US" noProof="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71487" y="6400800"/>
            <a:ext cx="2486025" cy="1016000"/>
          </a:xfrm>
        </p:spPr>
        <p:txBody>
          <a:bodyPr anchor="ctr"/>
          <a:lstStyle>
            <a:lvl1pPr marL="0" indent="0" algn="l">
              <a:lnSpc>
                <a:spcPts val="1291"/>
              </a:lnSpc>
              <a:spcBef>
                <a:spcPts val="0"/>
              </a:spcBef>
              <a:buNone/>
              <a:defRPr sz="1100">
                <a:solidFill>
                  <a:srgbClr val="777777"/>
                </a:solidFill>
              </a:defRPr>
            </a:lvl1pPr>
            <a:lvl2pPr>
              <a:defRPr sz="10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extLst/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8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0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46E4B70-21BE-47B5-8357-3B8352AC813D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원형 6"/>
          <p:cNvSpPr/>
          <p:nvPr/>
        </p:nvSpPr>
        <p:spPr>
          <a:xfrm>
            <a:off x="-458863" y="-1087899"/>
            <a:ext cx="921758" cy="2185206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3795" tIns="36897" rIns="73795" bIns="36897"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  <p:sp>
        <p:nvSpPr>
          <p:cNvPr id="8" name="타원 7"/>
          <p:cNvSpPr/>
          <p:nvPr/>
        </p:nvSpPr>
        <p:spPr>
          <a:xfrm>
            <a:off x="94998" y="28223"/>
            <a:ext cx="957540" cy="226953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3795" tIns="36897" rIns="73795" bIns="36897"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  <p:sp>
        <p:nvSpPr>
          <p:cNvPr id="11" name="도넛 10"/>
          <p:cNvSpPr/>
          <p:nvPr/>
        </p:nvSpPr>
        <p:spPr>
          <a:xfrm rot="2315675">
            <a:off x="102871" y="1406770"/>
            <a:ext cx="633216" cy="1470165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3795" tIns="36897" rIns="73795" bIns="36897"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  <p:sp>
        <p:nvSpPr>
          <p:cNvPr id="12" name="직사각형 11"/>
          <p:cNvSpPr/>
          <p:nvPr/>
        </p:nvSpPr>
        <p:spPr>
          <a:xfrm>
            <a:off x="569737" y="0"/>
            <a:ext cx="4573764" cy="9144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3795" tIns="36897" rIns="73795" bIns="36897"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  <p:sp>
        <p:nvSpPr>
          <p:cNvPr id="5" name="제목 개체 틀 4"/>
          <p:cNvSpPr>
            <a:spLocks noGrp="1"/>
          </p:cNvSpPr>
          <p:nvPr>
            <p:ph type="title"/>
          </p:nvPr>
        </p:nvSpPr>
        <p:spPr>
          <a:xfrm>
            <a:off x="807610" y="366217"/>
            <a:ext cx="4217710" cy="1524000"/>
          </a:xfrm>
          <a:prstGeom prst="rect">
            <a:avLst/>
          </a:prstGeom>
        </p:spPr>
        <p:txBody>
          <a:bodyPr lIns="73795" tIns="36897" rIns="73795" bIns="36897" anchor="ctr">
            <a:normAutofit/>
          </a:bodyPr>
          <a:lstStyle>
            <a:extLst/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1033" name="텍스트 개체 틀 8"/>
          <p:cNvSpPr>
            <a:spLocks noGrp="1"/>
          </p:cNvSpPr>
          <p:nvPr>
            <p:ph type="body" idx="1"/>
          </p:nvPr>
        </p:nvSpPr>
        <p:spPr bwMode="auto">
          <a:xfrm>
            <a:off x="807610" y="1930535"/>
            <a:ext cx="4217710" cy="640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3795" tIns="36897" rIns="73795" bIns="368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smtClean="0"/>
          </a:p>
        </p:txBody>
      </p:sp>
      <p:sp>
        <p:nvSpPr>
          <p:cNvPr id="24" name="날짜 개체 틀 23"/>
          <p:cNvSpPr>
            <a:spLocks noGrp="1"/>
          </p:cNvSpPr>
          <p:nvPr>
            <p:ph type="dt" sz="half" idx="2"/>
          </p:nvPr>
        </p:nvSpPr>
        <p:spPr>
          <a:xfrm>
            <a:off x="2014614" y="8407534"/>
            <a:ext cx="1199948" cy="635000"/>
          </a:xfrm>
          <a:prstGeom prst="rect">
            <a:avLst/>
          </a:prstGeom>
        </p:spPr>
        <p:txBody>
          <a:bodyPr lIns="73795" tIns="36897" rIns="73795" bIns="36897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  <a:satMod val="200000"/>
                  </a:schemeClr>
                </a:solidFill>
                <a:latin typeface="굴림" pitchFamily="50" charset="-127"/>
                <a:ea typeface="굴림" pitchFamily="50" charset="-127"/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10" name="바닥글 개체 틀 9"/>
          <p:cNvSpPr>
            <a:spLocks noGrp="1"/>
          </p:cNvSpPr>
          <p:nvPr>
            <p:ph type="ftr" sz="quarter" idx="3"/>
          </p:nvPr>
        </p:nvSpPr>
        <p:spPr>
          <a:xfrm>
            <a:off x="3214562" y="8407534"/>
            <a:ext cx="1628825" cy="635000"/>
          </a:xfrm>
          <a:prstGeom prst="rect">
            <a:avLst/>
          </a:prstGeom>
        </p:spPr>
        <p:txBody>
          <a:bodyPr lIns="73795" tIns="36897" rIns="73795" bIns="36897" anchor="b"/>
          <a:lstStyle>
            <a:lvl1pPr eaLnBrk="1" latinLnBrk="0" hangingPunct="1">
              <a:defRPr kumimoji="0" sz="10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굴림" pitchFamily="50" charset="-127"/>
                <a:ea typeface="굴림" pitchFamily="50" charset="-127"/>
              </a:defRPr>
            </a:lvl1pPr>
            <a:extLst/>
          </a:lstStyle>
          <a:p>
            <a:pPr>
              <a:defRPr/>
            </a:pPr>
            <a:endParaRPr lang="en-US" altLang="ko-KR"/>
          </a:p>
        </p:txBody>
      </p:sp>
      <p:sp>
        <p:nvSpPr>
          <p:cNvPr id="22" name="슬라이드 번호 개체 틀 21"/>
          <p:cNvSpPr>
            <a:spLocks noGrp="1"/>
          </p:cNvSpPr>
          <p:nvPr>
            <p:ph type="sldNum" sz="quarter" idx="4"/>
          </p:nvPr>
        </p:nvSpPr>
        <p:spPr>
          <a:xfrm>
            <a:off x="4845151" y="8407534"/>
            <a:ext cx="257276" cy="635000"/>
          </a:xfrm>
          <a:prstGeom prst="rect">
            <a:avLst/>
          </a:prstGeom>
        </p:spPr>
        <p:txBody>
          <a:bodyPr lIns="73795" tIns="36897" rIns="73795" bIns="36897" anchor="b"/>
          <a:lstStyle>
            <a:lvl1pPr algn="ctr" eaLnBrk="1" latinLnBrk="0" hangingPunct="1">
              <a:defRPr kumimoji="0" sz="10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굴림" pitchFamily="50" charset="-127"/>
                <a:ea typeface="굴림" pitchFamily="50" charset="-127"/>
              </a:defRPr>
            </a:lvl1pPr>
            <a:extLst/>
          </a:lstStyle>
          <a:p>
            <a:pPr>
              <a:defRPr/>
            </a:pPr>
            <a:fld id="{2EE9179F-7513-4EF3-A437-09C77960598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15" name="직사각형 14"/>
          <p:cNvSpPr/>
          <p:nvPr/>
        </p:nvSpPr>
        <p:spPr bwMode="invGray">
          <a:xfrm>
            <a:off x="570996" y="0"/>
            <a:ext cx="41074" cy="9144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3795" tIns="36897" rIns="73795" bIns="36897" anchor="ctr"/>
          <a:lstStyle>
            <a:extLst/>
          </a:lstStyle>
          <a:p>
            <a:pPr algn="ctr" latinLnBrk="0">
              <a:defRPr/>
            </a:pP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2" r:id="rId2"/>
    <p:sldLayoutId id="2147484268" r:id="rId3"/>
    <p:sldLayoutId id="2147484263" r:id="rId4"/>
    <p:sldLayoutId id="2147484269" r:id="rId5"/>
    <p:sldLayoutId id="2147484264" r:id="rId6"/>
    <p:sldLayoutId id="2147484270" r:id="rId7"/>
    <p:sldLayoutId id="2147484271" r:id="rId8"/>
    <p:sldLayoutId id="2147484272" r:id="rId9"/>
    <p:sldLayoutId id="2147484265" r:id="rId10"/>
    <p:sldLayoutId id="2147484266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5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500">
          <a:solidFill>
            <a:srgbClr val="572314"/>
          </a:solidFill>
          <a:latin typeface="Gill Sans MT" pitchFamily="34" charset="0"/>
          <a:ea typeface="휴먼매직체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500">
          <a:solidFill>
            <a:srgbClr val="572314"/>
          </a:solidFill>
          <a:latin typeface="Gill Sans MT" pitchFamily="34" charset="0"/>
          <a:ea typeface="휴먼매직체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500">
          <a:solidFill>
            <a:srgbClr val="572314"/>
          </a:solidFill>
          <a:latin typeface="Gill Sans MT" pitchFamily="34" charset="0"/>
          <a:ea typeface="휴먼매직체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500">
          <a:solidFill>
            <a:srgbClr val="572314"/>
          </a:solidFill>
          <a:latin typeface="Gill Sans MT" pitchFamily="34" charset="0"/>
          <a:ea typeface="휴먼매직체" pitchFamily="18" charset="-127"/>
        </a:defRPr>
      </a:lvl5pPr>
      <a:lvl6pPr marL="78090" algn="l" rtl="0" fontAlgn="base" latinLnBrk="1">
        <a:spcBef>
          <a:spcPct val="0"/>
        </a:spcBef>
        <a:spcAft>
          <a:spcPct val="0"/>
        </a:spcAft>
        <a:defRPr sz="3500">
          <a:solidFill>
            <a:srgbClr val="572314"/>
          </a:solidFill>
          <a:latin typeface="Gill Sans MT" pitchFamily="34" charset="0"/>
          <a:ea typeface="휴먼매직체" pitchFamily="18" charset="-127"/>
        </a:defRPr>
      </a:lvl6pPr>
      <a:lvl7pPr marL="156180" algn="l" rtl="0" fontAlgn="base" latinLnBrk="1">
        <a:spcBef>
          <a:spcPct val="0"/>
        </a:spcBef>
        <a:spcAft>
          <a:spcPct val="0"/>
        </a:spcAft>
        <a:defRPr sz="3500">
          <a:solidFill>
            <a:srgbClr val="572314"/>
          </a:solidFill>
          <a:latin typeface="Gill Sans MT" pitchFamily="34" charset="0"/>
          <a:ea typeface="휴먼매직체" pitchFamily="18" charset="-127"/>
        </a:defRPr>
      </a:lvl7pPr>
      <a:lvl8pPr marL="234269" algn="l" rtl="0" fontAlgn="base" latinLnBrk="1">
        <a:spcBef>
          <a:spcPct val="0"/>
        </a:spcBef>
        <a:spcAft>
          <a:spcPct val="0"/>
        </a:spcAft>
        <a:defRPr sz="3500">
          <a:solidFill>
            <a:srgbClr val="572314"/>
          </a:solidFill>
          <a:latin typeface="Gill Sans MT" pitchFamily="34" charset="0"/>
          <a:ea typeface="휴먼매직체" pitchFamily="18" charset="-127"/>
        </a:defRPr>
      </a:lvl8pPr>
      <a:lvl9pPr marL="312359" algn="l" rtl="0" fontAlgn="base" latinLnBrk="1">
        <a:spcBef>
          <a:spcPct val="0"/>
        </a:spcBef>
        <a:spcAft>
          <a:spcPct val="0"/>
        </a:spcAft>
        <a:defRPr sz="3500">
          <a:solidFill>
            <a:srgbClr val="572314"/>
          </a:solidFill>
          <a:latin typeface="Gill Sans MT" pitchFamily="34" charset="0"/>
          <a:ea typeface="휴먼매직체" pitchFamily="18" charset="-127"/>
        </a:defRPr>
      </a:lvl9pPr>
      <a:extLst/>
    </p:titleStyle>
    <p:bodyStyle>
      <a:lvl1pPr marL="295006" indent="-228575" algn="l" rtl="0" eaLnBrk="0" fontAlgn="base" latinLnBrk="1" hangingPunct="0">
        <a:spcBef>
          <a:spcPts val="485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16531" indent="-191700" algn="l" rtl="0" eaLnBrk="0" fontAlgn="base" latinLnBrk="1" hangingPunct="0">
        <a:spcBef>
          <a:spcPts val="444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715552" indent="-184379" algn="l" rtl="0" eaLnBrk="0" fontAlgn="base" latinLnBrk="1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885289" indent="-140182" algn="l" rtl="0" eaLnBrk="0" fontAlgn="base" latinLnBrk="1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47704" indent="-147503" algn="l" rtl="0" eaLnBrk="0" fontAlgn="base" latinLnBrk="1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17615" indent="-147590" algn="l" rtl="0" eaLnBrk="1" latinLnBrk="1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7343" indent="-147590" algn="l" rtl="0" eaLnBrk="1" latinLnBrk="1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49691" indent="-147590" algn="l" rtl="0" eaLnBrk="1" latinLnBrk="1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19419" indent="-147590" algn="l" rtl="0" eaLnBrk="1" latinLnBrk="1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68974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737948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106922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475896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844871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213845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582819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951793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gif"/><Relationship Id="rId7" Type="http://schemas.openxmlformats.org/officeDocument/2006/relationships/image" Target="../media/image3.gif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jpeg"/><Relationship Id="rId4" Type="http://schemas.openxmlformats.org/officeDocument/2006/relationships/video" Target="../media/media2.gif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06"/>
          <p:cNvSpPr txBox="1">
            <a:spLocks noChangeArrowheads="1"/>
          </p:cNvSpPr>
          <p:nvPr/>
        </p:nvSpPr>
        <p:spPr bwMode="auto">
          <a:xfrm>
            <a:off x="110558" y="539552"/>
            <a:ext cx="4976687" cy="56890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4759" tIns="7380" rIns="14759" bIns="7380" anchor="ctr">
            <a:spAutoFit/>
          </a:bodyPr>
          <a:lstStyle/>
          <a:p>
            <a:pPr algn="ctr"/>
            <a:r>
              <a:rPr lang="en-US" altLang="ko-KR" sz="1800" b="1" dirty="0" smtClean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Traumatic rupture of the transplanted kidney: A case report</a:t>
            </a:r>
            <a:endParaRPr lang="ko-KR" altLang="ko-KR" sz="1800" b="1" dirty="0">
              <a:solidFill>
                <a:schemeClr val="bg1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051" name="Rectangle 607"/>
          <p:cNvSpPr>
            <a:spLocks noChangeArrowheads="1"/>
          </p:cNvSpPr>
          <p:nvPr/>
        </p:nvSpPr>
        <p:spPr bwMode="auto">
          <a:xfrm>
            <a:off x="91658" y="1187624"/>
            <a:ext cx="4970800" cy="430505"/>
          </a:xfrm>
          <a:prstGeom prst="rect">
            <a:avLst/>
          </a:prstGeom>
          <a:solidFill>
            <a:schemeClr val="bg1">
              <a:lumMod val="85000"/>
              <a:alpha val="76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14862" tIns="7431" rIns="14862" bIns="7431" anchor="ctr">
            <a:spAutoFit/>
          </a:bodyPr>
          <a:lstStyle/>
          <a:p>
            <a:pPr algn="ctr" latinLnBrk="0">
              <a:defRPr/>
            </a:pPr>
            <a:r>
              <a:rPr lang="en-US" altLang="ko-KR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Byung</a:t>
            </a:r>
            <a:r>
              <a:rPr lang="en-US" altLang="ko-KR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Chul</a:t>
            </a:r>
            <a:r>
              <a:rPr lang="en-US" altLang="ko-KR" sz="900" b="1" dirty="0">
                <a:latin typeface="Arial" panose="020B0604020202020204" pitchFamily="34" charset="0"/>
                <a:cs typeface="Arial" panose="020B0604020202020204" pitchFamily="34" charset="0"/>
              </a:rPr>
              <a:t> Yu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sz="900" b="1" dirty="0">
                <a:latin typeface="Arial" panose="020B0604020202020204" pitchFamily="34" charset="0"/>
                <a:cs typeface="Arial" panose="020B0604020202020204" pitchFamily="34" charset="0"/>
              </a:rPr>
              <a:t>Gil Jae Lee,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Min A Lee, Jae-</a:t>
            </a: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Jeong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 Park, Kang Kook Choi, </a:t>
            </a:r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Ji </a:t>
            </a:r>
            <a:r>
              <a:rPr lang="en-US" sz="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Hoon</a:t>
            </a:r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Kwak</a:t>
            </a:r>
            <a:r>
              <a:rPr lang="en-US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Jung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Nam Lee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latinLnBrk="0">
              <a:defRPr/>
            </a:pPr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Department of </a:t>
            </a:r>
            <a:r>
              <a:rPr lang="en-US" sz="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Trauma Surgery, </a:t>
            </a:r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Gil </a:t>
            </a:r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Medical Center, </a:t>
            </a:r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Gachon University, Incheon, </a:t>
            </a:r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Korea</a:t>
            </a:r>
            <a:endParaRPr lang="en-US" sz="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7" name="Rectangle 667"/>
          <p:cNvSpPr>
            <a:spLocks noChangeArrowheads="1"/>
          </p:cNvSpPr>
          <p:nvPr/>
        </p:nvSpPr>
        <p:spPr bwMode="auto">
          <a:xfrm>
            <a:off x="116445" y="1643608"/>
            <a:ext cx="4854612" cy="176487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759" tIns="7380" rIns="14759" bIns="7380" anchor="ctr" anchorCtr="1">
            <a:spAutoFit/>
          </a:bodyPr>
          <a:lstStyle/>
          <a:p>
            <a:pPr algn="ctr" defTabSz="147232" latinLnBrk="0">
              <a:defRPr/>
            </a:pPr>
            <a:r>
              <a:rPr lang="en-US" altLang="ko-KR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굴림" charset="-127"/>
              </a:rPr>
              <a:t>CASE</a:t>
            </a:r>
            <a:endParaRPr lang="en-US" altLang="ko-KR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굴림" charset="-127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8" y="84358"/>
            <a:ext cx="883032" cy="28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로고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321" y="139325"/>
            <a:ext cx="885714" cy="26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제목 1"/>
          <p:cNvSpPr txBox="1">
            <a:spLocks/>
          </p:cNvSpPr>
          <p:nvPr/>
        </p:nvSpPr>
        <p:spPr>
          <a:xfrm>
            <a:off x="395563" y="8913347"/>
            <a:ext cx="1993458" cy="1406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18742" tIns="9371" rIns="18742" bIns="9371">
            <a:spAutoFit/>
          </a:bodyPr>
          <a:lstStyle/>
          <a:p>
            <a:pPr defTabSz="737948" eaLnBrk="0" latinLnBrk="0" hangingPunct="0">
              <a:defRPr/>
            </a:pPr>
            <a:r>
              <a:rPr lang="en-US" sz="800" b="1" kern="0" dirty="0">
                <a:latin typeface="Arial" pitchFamily="34" charset="0"/>
                <a:ea typeface="+mj-ea"/>
                <a:cs typeface="Arial" pitchFamily="34" charset="0"/>
              </a:rPr>
              <a:t>Figure 2. </a:t>
            </a:r>
            <a:r>
              <a:rPr lang="en-US" sz="800" b="1" kern="0" dirty="0" smtClean="0">
                <a:latin typeface="Arial" pitchFamily="34" charset="0"/>
                <a:ea typeface="+mj-ea"/>
                <a:cs typeface="Arial" pitchFamily="34" charset="0"/>
              </a:rPr>
              <a:t>Specimen of injured kidney</a:t>
            </a:r>
            <a:endParaRPr lang="en-US" sz="8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37255" y="1880394"/>
            <a:ext cx="4812991" cy="223224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u"/>
            </a:pPr>
            <a:r>
              <a:rPr lang="en-US" altLang="ko-K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47-year old male visited trauma center directly from the scene.</a:t>
            </a:r>
          </a:p>
          <a:p>
            <a:pPr marL="171450" indent="-171450">
              <a:buFont typeface="Wingdings" panose="05000000000000000000" pitchFamily="2" charset="2"/>
              <a:buChar char="u"/>
            </a:pPr>
            <a:r>
              <a:rPr lang="en-US" altLang="ko-K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He was struck on the lower abdomen by heavy object in the construction site.</a:t>
            </a:r>
          </a:p>
          <a:p>
            <a:pPr marL="171450" indent="-171450">
              <a:buFont typeface="Wingdings" panose="05000000000000000000" pitchFamily="2" charset="2"/>
              <a:buChar char="u"/>
            </a:pPr>
            <a:r>
              <a:rPr lang="en-US" altLang="ko-K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He was alert and his initial vital signs were as below: </a:t>
            </a:r>
          </a:p>
          <a:p>
            <a:pPr marL="335222" lvl="2" indent="-171450">
              <a:buFont typeface="Arial" panose="020B0604020202020204" pitchFamily="34" charset="0"/>
              <a:buChar char="•"/>
            </a:pPr>
            <a:r>
              <a:rPr lang="en-US" altLang="ko-KR" sz="700" dirty="0" smtClean="0">
                <a:latin typeface="Arial" panose="020B0604020202020204" pitchFamily="34" charset="0"/>
                <a:cs typeface="Arial" panose="020B0604020202020204" pitchFamily="34" charset="0"/>
              </a:rPr>
              <a:t>Blood pressure 90/60mmHg, Heart rate 55/min, Respiratory rate 18/min, Body temperature 36.5℃ </a:t>
            </a:r>
          </a:p>
          <a:p>
            <a:pPr marL="171450" indent="-171450">
              <a:buFont typeface="Wingdings" panose="05000000000000000000" pitchFamily="2" charset="2"/>
              <a:buChar char="u"/>
            </a:pPr>
            <a:r>
              <a:rPr lang="en-US" altLang="ko-K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He had transplanted a kidney due to end-stage renal disease a year ago.</a:t>
            </a:r>
          </a:p>
          <a:p>
            <a:pPr marL="171450" indent="-171450">
              <a:buFont typeface="Wingdings" panose="05000000000000000000" pitchFamily="2" charset="2"/>
              <a:buChar char="u"/>
            </a:pPr>
            <a:r>
              <a:rPr lang="en-US" altLang="ko-K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After the CT scan, he was brought to the operation room for the laparotomy.</a:t>
            </a:r>
          </a:p>
          <a:p>
            <a:pPr marL="171450" indent="-171450">
              <a:buFont typeface="Wingdings" panose="05000000000000000000" pitchFamily="2" charset="2"/>
              <a:buChar char="u"/>
            </a:pPr>
            <a:r>
              <a:rPr lang="en-US" altLang="ko-K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There were a large amount of blood in the abdomen, both transplanted renal artery and vein transection and the transplanted ureteral transection.</a:t>
            </a:r>
          </a:p>
          <a:p>
            <a:pPr marL="171450" indent="-171450">
              <a:buFont typeface="Wingdings" panose="05000000000000000000" pitchFamily="2" charset="2"/>
              <a:buChar char="u"/>
            </a:pPr>
            <a:r>
              <a:rPr lang="en-US" altLang="ko-K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There was no more bleeding after nephrectomy.</a:t>
            </a:r>
          </a:p>
          <a:p>
            <a:pPr marL="171450" indent="-171450">
              <a:buFont typeface="Wingdings" panose="05000000000000000000" pitchFamily="2" charset="2"/>
              <a:buChar char="u"/>
            </a:pPr>
            <a:r>
              <a:rPr lang="en-US" altLang="ko-K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He took the continuous renal replacement therapy(CRRT) immediately after the laparotomy.</a:t>
            </a:r>
          </a:p>
          <a:p>
            <a:pPr marL="171450" indent="-171450">
              <a:buFont typeface="Wingdings" panose="05000000000000000000" pitchFamily="2" charset="2"/>
              <a:buChar char="u"/>
            </a:pPr>
            <a:r>
              <a:rPr lang="en-US" altLang="ko-K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He underwent pelvic fracture surgery on POD #5 and was discharged home without complications.</a:t>
            </a:r>
            <a:endParaRPr lang="ko-KR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nigif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0099" y="4283967"/>
            <a:ext cx="2163812" cy="21638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anigif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92136" y="4283968"/>
            <a:ext cx="2168404" cy="21638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0" name="제목 1"/>
          <p:cNvSpPr txBox="1">
            <a:spLocks/>
          </p:cNvSpPr>
          <p:nvPr/>
        </p:nvSpPr>
        <p:spPr>
          <a:xfrm>
            <a:off x="1578505" y="6582615"/>
            <a:ext cx="1879169" cy="1406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18742" tIns="9371" rIns="18742" bIns="9371">
            <a:spAutoFit/>
          </a:bodyPr>
          <a:lstStyle/>
          <a:p>
            <a:pPr defTabSz="737948" eaLnBrk="0" latinLnBrk="0" hangingPunct="0">
              <a:defRPr/>
            </a:pPr>
            <a:r>
              <a:rPr lang="en-US" sz="800" b="1" kern="0" dirty="0">
                <a:latin typeface="Arial" pitchFamily="34" charset="0"/>
                <a:ea typeface="+mj-ea"/>
                <a:cs typeface="Arial" pitchFamily="34" charset="0"/>
              </a:rPr>
              <a:t>Figure </a:t>
            </a:r>
            <a:r>
              <a:rPr lang="en-US" sz="800" b="1" kern="0" dirty="0" smtClean="0">
                <a:latin typeface="Arial" pitchFamily="34" charset="0"/>
                <a:ea typeface="+mj-ea"/>
                <a:cs typeface="Arial" pitchFamily="34" charset="0"/>
              </a:rPr>
              <a:t>1. Contrast enhanced CT scan</a:t>
            </a:r>
            <a:endParaRPr lang="en-US" sz="8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715" y="6736972"/>
            <a:ext cx="2047154" cy="2083237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414" y="6761982"/>
            <a:ext cx="2040186" cy="204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제목 1"/>
          <p:cNvSpPr txBox="1">
            <a:spLocks/>
          </p:cNvSpPr>
          <p:nvPr/>
        </p:nvSpPr>
        <p:spPr>
          <a:xfrm>
            <a:off x="2813625" y="8925049"/>
            <a:ext cx="1993458" cy="1406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18742" tIns="9371" rIns="18742" bIns="9371">
            <a:spAutoFit/>
          </a:bodyPr>
          <a:lstStyle/>
          <a:p>
            <a:pPr defTabSz="737948" eaLnBrk="0" latinLnBrk="0" hangingPunct="0">
              <a:defRPr/>
            </a:pPr>
            <a:r>
              <a:rPr lang="en-US" sz="800" b="1" kern="0" dirty="0">
                <a:latin typeface="Arial" pitchFamily="34" charset="0"/>
                <a:ea typeface="+mj-ea"/>
                <a:cs typeface="Arial" pitchFamily="34" charset="0"/>
              </a:rPr>
              <a:t>Figure </a:t>
            </a:r>
            <a:r>
              <a:rPr lang="en-US" sz="800" b="1" kern="0" dirty="0" smtClean="0">
                <a:latin typeface="Arial" pitchFamily="34" charset="0"/>
                <a:ea typeface="+mj-ea"/>
                <a:cs typeface="Arial" pitchFamily="34" charset="0"/>
              </a:rPr>
              <a:t>3. 3D hip CT scan</a:t>
            </a:r>
            <a:endParaRPr lang="en-US" sz="8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태양">
  <a:themeElements>
    <a:clrScheme name="태양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태양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태양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3898</TotalTime>
  <Words>218</Words>
  <Application>Microsoft Office PowerPoint</Application>
  <PresentationFormat>화면 슬라이드 쇼(16:9)</PresentationFormat>
  <Paragraphs>17</Paragraphs>
  <Slides>1</Slides>
  <Notes>0</Notes>
  <HiddenSlides>0</HiddenSlides>
  <MMClips>2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2" baseType="lpstr">
      <vt:lpstr>태양</vt:lpstr>
      <vt:lpstr>PowerPoint 프레젠테이션</vt:lpstr>
    </vt:vector>
  </TitlesOfParts>
  <Company>신촌 세브란스 병원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sevrence</dc:creator>
  <cp:lastModifiedBy>Gil Medical Center</cp:lastModifiedBy>
  <cp:revision>276</cp:revision>
  <dcterms:created xsi:type="dcterms:W3CDTF">2002-10-10T16:21:27Z</dcterms:created>
  <dcterms:modified xsi:type="dcterms:W3CDTF">2017-10-30T07:27:37Z</dcterms:modified>
</cp:coreProperties>
</file>